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FD00CA3-4E41-4AE0-9D0B-38890C4F962F}" type="datetimeFigureOut">
              <a:rPr lang="en-US" smtClean="0"/>
              <a:t>4/21/2011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6EE40E87-D4FD-45B7-BE8C-1061EA3ECCE4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00CA3-4E41-4AE0-9D0B-38890C4F962F}" type="datetimeFigureOut">
              <a:rPr lang="en-US" smtClean="0"/>
              <a:t>4/21/2011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40E87-D4FD-45B7-BE8C-1061EA3ECC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00CA3-4E41-4AE0-9D0B-38890C4F962F}" type="datetimeFigureOut">
              <a:rPr lang="en-US" smtClean="0"/>
              <a:t>4/21/2011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40E87-D4FD-45B7-BE8C-1061EA3ECC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00CA3-4E41-4AE0-9D0B-38890C4F962F}" type="datetimeFigureOut">
              <a:rPr lang="en-US" smtClean="0"/>
              <a:t>4/21/2011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40E87-D4FD-45B7-BE8C-1061EA3ECC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00CA3-4E41-4AE0-9D0B-38890C4F962F}" type="datetimeFigureOut">
              <a:rPr lang="en-US" smtClean="0"/>
              <a:t>4/21/2011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40E87-D4FD-45B7-BE8C-1061EA3ECC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00CA3-4E41-4AE0-9D0B-38890C4F962F}" type="datetimeFigureOut">
              <a:rPr lang="en-US" smtClean="0"/>
              <a:t>4/21/2011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40E87-D4FD-45B7-BE8C-1061EA3ECCE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00CA3-4E41-4AE0-9D0B-38890C4F962F}" type="datetimeFigureOut">
              <a:rPr lang="en-US" smtClean="0"/>
              <a:t>4/21/2011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40E87-D4FD-45B7-BE8C-1061EA3ECC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00CA3-4E41-4AE0-9D0B-38890C4F962F}" type="datetimeFigureOut">
              <a:rPr lang="en-US" smtClean="0"/>
              <a:t>4/21/2011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40E87-D4FD-45B7-BE8C-1061EA3ECC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00CA3-4E41-4AE0-9D0B-38890C4F962F}" type="datetimeFigureOut">
              <a:rPr lang="en-US" smtClean="0"/>
              <a:t>4/21/2011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40E87-D4FD-45B7-BE8C-1061EA3ECC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00CA3-4E41-4AE0-9D0B-38890C4F962F}" type="datetimeFigureOut">
              <a:rPr lang="en-US" smtClean="0"/>
              <a:t>4/21/2011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40E87-D4FD-45B7-BE8C-1061EA3ECCE4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00CA3-4E41-4AE0-9D0B-38890C4F962F}" type="datetimeFigureOut">
              <a:rPr lang="en-US" smtClean="0"/>
              <a:t>4/21/2011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40E87-D4FD-45B7-BE8C-1061EA3ECC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FD00CA3-4E41-4AE0-9D0B-38890C4F962F}" type="datetimeFigureOut">
              <a:rPr lang="en-US" smtClean="0"/>
              <a:t>4/21/2011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6EE40E87-D4FD-45B7-BE8C-1061EA3ECCE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Farewell to </a:t>
            </a:r>
            <a:r>
              <a:rPr lang="en-US" dirty="0" err="1" smtClean="0"/>
              <a:t>Manzanar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Vocabulary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Isaac Thompson p.1/2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646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Aggravated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FF0000"/>
              </a:buClr>
              <a:buFont typeface="Century Gothic" pitchFamily="34" charset="0"/>
              <a:buChar char="╠"/>
            </a:pPr>
            <a:r>
              <a:rPr lang="en-US" dirty="0" smtClean="0"/>
              <a:t>An extending of a law that differs depending on the intentions of the culprit or the vulnerability of the victim.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9046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Intangible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FF0000"/>
              </a:buClr>
              <a:buFont typeface="Century Gothic" pitchFamily="34" charset="0"/>
              <a:buChar char="╠"/>
            </a:pPr>
            <a:r>
              <a:rPr lang="en-US" dirty="0" smtClean="0"/>
              <a:t>Incapable of being observed by the sense of touch or </a:t>
            </a:r>
            <a:r>
              <a:rPr lang="en-US" dirty="0" smtClean="0"/>
              <a:t>thought.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2032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Promenade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FF0000"/>
              </a:buClr>
              <a:buFont typeface="Century Gothic" pitchFamily="34" charset="0"/>
              <a:buChar char="╠"/>
            </a:pPr>
            <a:r>
              <a:rPr lang="en-US" dirty="0" smtClean="0"/>
              <a:t>1</a:t>
            </a:r>
            <a:r>
              <a:rPr lang="en-US" dirty="0" smtClean="0">
                <a:sym typeface="Wingdings" pitchFamily="2" charset="2"/>
              </a:rPr>
              <a:t>(2: A place for) a stroll for pleasure or display.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2186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Pacify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FF0000"/>
              </a:buClr>
              <a:buFont typeface="Century Gothic" pitchFamily="34" charset="0"/>
              <a:buChar char="╠"/>
            </a:pPr>
            <a:r>
              <a:rPr lang="en-US" dirty="0" smtClean="0"/>
              <a:t>To bring a state of peace.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9353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Oblivion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FF0000"/>
              </a:buClr>
              <a:buFont typeface="Century Gothic" pitchFamily="34" charset="0"/>
              <a:buChar char="╠"/>
            </a:pPr>
            <a:r>
              <a:rPr lang="en-US" dirty="0" smtClean="0"/>
              <a:t>The state of being forgotten.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060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Sustenance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FF0000"/>
              </a:buClr>
              <a:buFont typeface="Century Gothic" pitchFamily="34" charset="0"/>
              <a:buChar char="╠"/>
            </a:pPr>
            <a:r>
              <a:rPr lang="en-US" dirty="0" smtClean="0"/>
              <a:t>Means of keeping life.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4206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Subdued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FF0000"/>
              </a:buClr>
              <a:buFont typeface="Century Gothic" pitchFamily="34" charset="0"/>
              <a:buChar char="╠"/>
            </a:pPr>
            <a:r>
              <a:rPr lang="en-US" dirty="0" smtClean="0"/>
              <a:t>Having lower intensity or strength.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6482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Lethargy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FF0000"/>
              </a:buClr>
              <a:buFont typeface="Century Gothic" pitchFamily="34" charset="0"/>
              <a:buChar char="╠"/>
            </a:pPr>
            <a:r>
              <a:rPr lang="en-US" dirty="0" smtClean="0"/>
              <a:t>The state of being drowsy.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541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Assented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FF0000"/>
              </a:buClr>
              <a:buFont typeface="Century Gothic" pitchFamily="34" charset="0"/>
              <a:buChar char="╠"/>
            </a:pPr>
            <a:r>
              <a:rPr lang="en-US" dirty="0" smtClean="0"/>
              <a:t>To give in to another’s opinion.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0842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Capitulate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FF0000"/>
              </a:buClr>
              <a:buFont typeface="Century Gothic" pitchFamily="34" charset="0"/>
              <a:buChar char="╠"/>
            </a:pPr>
            <a:r>
              <a:rPr lang="en-US" dirty="0" smtClean="0"/>
              <a:t>To give up.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2164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/>
              <a:t>C</a:t>
            </a:r>
            <a:r>
              <a:rPr lang="en-US" sz="5400" dirty="0" smtClean="0"/>
              <a:t>onfiscators 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-342900">
              <a:buClr>
                <a:srgbClr val="FF0000"/>
              </a:buClr>
              <a:buFont typeface="Century Gothic" pitchFamily="34" charset="0"/>
              <a:buChar char="╠"/>
            </a:pPr>
            <a:r>
              <a:rPr lang="en-US" sz="2400" dirty="0" smtClean="0"/>
              <a:t>People who are given the power to take items to pay for other peoples’ debt in other means, like taxes or foreclosure.</a:t>
            </a:r>
          </a:p>
        </p:txBody>
      </p:sp>
    </p:spTree>
    <p:extLst>
      <p:ext uri="{BB962C8B-B14F-4D97-AF65-F5344CB8AC3E}">
        <p14:creationId xmlns:p14="http://schemas.microsoft.com/office/powerpoint/2010/main" val="4009650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Assertive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FF0000"/>
              </a:buClr>
              <a:buFont typeface="Century Gothic" pitchFamily="34" charset="0"/>
              <a:buChar char="╠"/>
            </a:pPr>
            <a:r>
              <a:rPr lang="en-US" dirty="0" smtClean="0"/>
              <a:t>Confident about one’s self.</a:t>
            </a:r>
          </a:p>
        </p:txBody>
      </p:sp>
    </p:spTree>
    <p:extLst>
      <p:ext uri="{BB962C8B-B14F-4D97-AF65-F5344CB8AC3E}">
        <p14:creationId xmlns:p14="http://schemas.microsoft.com/office/powerpoint/2010/main" val="2162423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Authentic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FF0000"/>
              </a:buClr>
              <a:buFont typeface="Century Gothic" pitchFamily="34" charset="0"/>
              <a:buChar char="╠"/>
            </a:pPr>
            <a:r>
              <a:rPr lang="en-US" dirty="0" smtClean="0"/>
              <a:t>Real, not a copy.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4848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Sinister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FF0000"/>
              </a:buClr>
              <a:buFont typeface="Century Gothic" pitchFamily="34" charset="0"/>
              <a:buChar char="╠"/>
            </a:pPr>
            <a:r>
              <a:rPr lang="en-US" dirty="0" smtClean="0"/>
              <a:t>Proposing harm or trouble to someone.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5268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Futile 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FF0000"/>
              </a:buClr>
              <a:buFont typeface="Century Gothic" pitchFamily="34" charset="0"/>
              <a:buChar char="╠"/>
            </a:pPr>
            <a:r>
              <a:rPr lang="en-US" dirty="0" smtClean="0"/>
              <a:t>Useless.</a:t>
            </a:r>
          </a:p>
          <a:p>
            <a:pPr marL="68580" indent="0">
              <a:buNone/>
            </a:pPr>
            <a:endParaRPr lang="en-US" dirty="0"/>
          </a:p>
          <a:p>
            <a:pPr marL="68580" indent="0">
              <a:buNone/>
            </a:pPr>
            <a:r>
              <a:rPr lang="en-US" dirty="0" smtClean="0"/>
              <a:t>Example: “Resistance is Futile.”</a:t>
            </a:r>
          </a:p>
          <a:p>
            <a:pPr marL="68580" indent="0">
              <a:buNone/>
            </a:pPr>
            <a:r>
              <a:rPr lang="en-US" dirty="0"/>
              <a:t>	</a:t>
            </a:r>
            <a:r>
              <a:rPr lang="en-US" dirty="0" smtClean="0"/>
              <a:t>		-The Borg </a:t>
            </a:r>
            <a:r>
              <a:rPr lang="en-US" i="1" dirty="0" smtClean="0"/>
              <a:t>Star Trek Series.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63265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Dignity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FF0000"/>
              </a:buClr>
              <a:buFont typeface="Century Gothic" pitchFamily="34" charset="0"/>
              <a:buChar char="╠"/>
            </a:pPr>
            <a:r>
              <a:rPr lang="en-US" dirty="0" smtClean="0"/>
              <a:t>Worthiness. Used to describe how noble a person is.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445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Fruitless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FF0000"/>
              </a:buClr>
              <a:buFont typeface="Century Gothic" pitchFamily="34" charset="0"/>
              <a:buChar char="╠"/>
            </a:pPr>
            <a:r>
              <a:rPr lang="en-US" dirty="0" smtClean="0"/>
              <a:t>Useless, without results.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2102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Internment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FF0000"/>
              </a:buClr>
              <a:buFont typeface="Century Gothic" pitchFamily="34" charset="0"/>
              <a:buChar char="╠"/>
            </a:pPr>
            <a:r>
              <a:rPr lang="en-US" dirty="0" smtClean="0"/>
              <a:t>A state of being confined.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0113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Hostility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FF0000"/>
              </a:buClr>
              <a:buFont typeface="Century Gothic" pitchFamily="34" charset="0"/>
              <a:buChar char="╠"/>
            </a:pPr>
            <a:r>
              <a:rPr lang="en-US" dirty="0" smtClean="0"/>
              <a:t>Resistance of a plan, project, etc.</a:t>
            </a:r>
          </a:p>
          <a:p>
            <a:pPr>
              <a:buClr>
                <a:srgbClr val="FF0000"/>
              </a:buClr>
              <a:buFont typeface="Century Gothic" pitchFamily="34" charset="0"/>
              <a:buChar char="╠"/>
            </a:pPr>
            <a:r>
              <a:rPr lang="en-US" dirty="0" smtClean="0"/>
              <a:t>Act of warfare.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4398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Subordinate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FF0000"/>
              </a:buClr>
              <a:buFont typeface="Century Gothic" pitchFamily="34" charset="0"/>
              <a:buChar char="╠"/>
            </a:pPr>
            <a:r>
              <a:rPr lang="en-US" dirty="0" smtClean="0"/>
              <a:t>Having less importance than </a:t>
            </a:r>
            <a:r>
              <a:rPr lang="en-US" dirty="0" smtClean="0"/>
              <a:t>others, not superior.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8818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57</TotalTime>
  <Words>211</Words>
  <Application>Microsoft Office PowerPoint</Application>
  <PresentationFormat>On-screen Show (4:3)</PresentationFormat>
  <Paragraphs>47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Austin</vt:lpstr>
      <vt:lpstr>Farewell to Manzanar.</vt:lpstr>
      <vt:lpstr>Confiscators </vt:lpstr>
      <vt:lpstr>Sinister</vt:lpstr>
      <vt:lpstr>Futile </vt:lpstr>
      <vt:lpstr>Dignity</vt:lpstr>
      <vt:lpstr>Fruitless</vt:lpstr>
      <vt:lpstr>Internment</vt:lpstr>
      <vt:lpstr>Hostility</vt:lpstr>
      <vt:lpstr>Subordinate</vt:lpstr>
      <vt:lpstr>Aggravated</vt:lpstr>
      <vt:lpstr>Intangible</vt:lpstr>
      <vt:lpstr>Promenade</vt:lpstr>
      <vt:lpstr>Pacify</vt:lpstr>
      <vt:lpstr>Oblivion</vt:lpstr>
      <vt:lpstr>Sustenance</vt:lpstr>
      <vt:lpstr>Subdued</vt:lpstr>
      <vt:lpstr>Lethargy</vt:lpstr>
      <vt:lpstr>Assented</vt:lpstr>
      <vt:lpstr>Capitulate</vt:lpstr>
      <vt:lpstr>Assertive</vt:lpstr>
      <vt:lpstr>Authentic</vt:lpstr>
    </vt:vector>
  </TitlesOfParts>
  <Company>BCS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BCS</dc:creator>
  <cp:lastModifiedBy>BCS</cp:lastModifiedBy>
  <cp:revision>8</cp:revision>
  <dcterms:created xsi:type="dcterms:W3CDTF">2011-04-20T13:56:47Z</dcterms:created>
  <dcterms:modified xsi:type="dcterms:W3CDTF">2011-04-21T13:38:56Z</dcterms:modified>
</cp:coreProperties>
</file>